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"/>
  </p:notesMasterIdLst>
  <p:handoutMasterIdLst>
    <p:handoutMasterId r:id="rId8"/>
  </p:handoutMasterIdLst>
  <p:sldIdLst>
    <p:sldId id="294" r:id="rId2"/>
    <p:sldId id="295" r:id="rId3"/>
    <p:sldId id="289" r:id="rId4"/>
    <p:sldId id="298" r:id="rId5"/>
    <p:sldId id="293" r:id="rId6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2023/8/11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2023/8/11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731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May-2023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10-Aug-2023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23-Jun,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BFX-UA300] May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Pass (Waived</a:t>
            </a:r>
            <a:r>
              <a:rPr lang="en-US" dirty="0" smtClean="0"/>
              <a:t>)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Critical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/>
              <a:t>Unstable operation (</a:t>
            </a:r>
            <a:r>
              <a:rPr lang="en-US" dirty="0" smtClean="0"/>
              <a:t>hang up </a:t>
            </a:r>
            <a:r>
              <a:rPr lang="en-US" dirty="0"/>
              <a:t>/ no boot) * </a:t>
            </a:r>
            <a:r>
              <a:rPr lang="en-US" dirty="0" smtClean="0"/>
              <a:t>3pcs ( 27-Jul </a:t>
            </a:r>
            <a:r>
              <a:rPr lang="en-US" dirty="0" err="1" smtClean="0"/>
              <a:t>Fii</a:t>
            </a:r>
            <a:r>
              <a:rPr lang="en-US" dirty="0" smtClean="0"/>
              <a:t> received NG sample 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Major</a:t>
            </a:r>
            <a:endParaRPr lang="en-US" dirty="0"/>
          </a:p>
          <a:p>
            <a:r>
              <a:rPr lang="en-US" dirty="0"/>
              <a:t>• Side LED – R is different color * 1pcs</a:t>
            </a:r>
          </a:p>
          <a:p>
            <a:r>
              <a:rPr lang="en-US" dirty="0"/>
              <a:t>• Screw inside * 1pcs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985692"/>
              </p:ext>
            </p:extLst>
          </p:nvPr>
        </p:nvGraphicFramePr>
        <p:xfrm>
          <a:off x="117987" y="550607"/>
          <a:ext cx="8931420" cy="4347214"/>
        </p:xfrm>
        <a:graphic>
          <a:graphicData uri="http://schemas.openxmlformats.org/drawingml/2006/table">
            <a:tbl>
              <a:tblPr/>
              <a:tblGrid>
                <a:gridCol w="1984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2787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849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29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049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72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Unstable operation (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hangup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/ no boot)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3/315pcs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0.95%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2149695001202303001760, 2149695001202303001774, 2149695001202303001755</a:t>
                      </a:r>
                      <a:endParaRPr lang="en-US" sz="1000" b="1" kern="12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Hang up log, kernel panic is occurring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normally.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Check error history in 2023/01/01 to 2023/07/29 : Fail symptom hang up and no boot is 4/12203 = 327 DPPM.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repair data history related to DDR component from 2023/01/01 to 2023/07/29, total production:12203pcs, fail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q’ty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: 4pcs, fail rate: 327 DPPM, not focus on any date code.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Occur cause: This issue follow DDR4(P/N: 053.00502.005,D/C:2220,Vendor: SK HYNIX) material at U3 location.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è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Note: DDR4 material only fail when it is in U3 location.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 startAt="2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Escape cause: FATP can’t cover this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16-May-2023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sent to HYNIX * 4 units IC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U3 – Fail symptom hang up and no boot issue defect on production line.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24-May-2023 Vendor sent 8D report confirm material is NDF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Verify new test program by NG sample (2023-08-08) which can cover this issue on FATP. Owner TE Jones. </a:t>
                      </a:r>
                      <a:r>
                        <a:rPr lang="en-US" sz="10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status: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Send 1pcs NG sample to RD support analysis find out root cause. Owner: PM An, RD Tom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FII co-work with RD and SK HYNIX vendor to improve this issue. Owner: RD Tom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Unstable operation (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hang up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/ no boot)</a:t>
            </a:r>
          </a:p>
        </p:txBody>
      </p:sp>
      <p:sp>
        <p:nvSpPr>
          <p:cNvPr id="8" name="Oval 7"/>
          <p:cNvSpPr/>
          <p:nvPr/>
        </p:nvSpPr>
        <p:spPr>
          <a:xfrm>
            <a:off x="8614453" y="2682302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175894" y="1356450"/>
            <a:ext cx="1969614" cy="1134502"/>
            <a:chOff x="2497282" y="1895548"/>
            <a:chExt cx="1779518" cy="120366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97282" y="1895548"/>
              <a:ext cx="1779518" cy="120366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497282" y="2016000"/>
              <a:ext cx="1721918" cy="410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49885" y="3174123"/>
            <a:ext cx="1768100" cy="1629104"/>
            <a:chOff x="1161817" y="1994164"/>
            <a:chExt cx="3355810" cy="255132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819" y="1994164"/>
              <a:ext cx="3355808" cy="2096887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161817" y="4036466"/>
              <a:ext cx="3355808" cy="509025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Screen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 logo hang-up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057058"/>
              </p:ext>
            </p:extLst>
          </p:nvPr>
        </p:nvGraphicFramePr>
        <p:xfrm>
          <a:off x="7078718" y="4020453"/>
          <a:ext cx="951185" cy="80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78718" y="4020453"/>
                        <a:ext cx="951185" cy="802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589707"/>
              </p:ext>
            </p:extLst>
          </p:nvPr>
        </p:nvGraphicFramePr>
        <p:xfrm>
          <a:off x="7115503" y="318993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115503" y="318993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7657386"/>
              </p:ext>
            </p:extLst>
          </p:nvPr>
        </p:nvGraphicFramePr>
        <p:xfrm>
          <a:off x="72736" y="587150"/>
          <a:ext cx="8955650" cy="4403806"/>
        </p:xfrm>
        <a:graphic>
          <a:graphicData uri="http://schemas.openxmlformats.org/drawingml/2006/table">
            <a:tbl>
              <a:tblPr/>
              <a:tblGrid>
                <a:gridCol w="1840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0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7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Side LED – R is different color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0.31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2149695001202303001179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1. Check FATP data SN  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Test recode had Fail R-FT2 cause fail speaker ( WAL580) no related LED issue.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2. Check test-Log of the station FT1 and FT3  PASS normal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3. The station FT1 ( Check LED by test program – machine )  and FT3 ( manual check by OP-eye ) have check LED light and LED color, But maybe due disassembly housing can make loose plug FFC cable.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4.  Maybe OP operation due disassembly the cable hasn’t fully inserted. When we test function this unit FFC cable connect unstable make pass check LED function.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1. Re-training OP doing and rework follow SOP define.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2. Online verify 10 units had rework after disassembly housing, test FT1 and FT3 , check LED all is normal 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0000FF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OBA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test function more product disassembly housing before packing.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Side LED – R is different color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6" y="2797018"/>
            <a:ext cx="1682492" cy="9446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070" y="3135128"/>
            <a:ext cx="1503977" cy="8573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816" y="3135128"/>
            <a:ext cx="1446971" cy="801222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8604376" y="229061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0022" y="1826383"/>
            <a:ext cx="2742300" cy="633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022" y="2604101"/>
            <a:ext cx="2742300" cy="6376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10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954928"/>
              </p:ext>
            </p:extLst>
          </p:nvPr>
        </p:nvGraphicFramePr>
        <p:xfrm>
          <a:off x="72736" y="587150"/>
          <a:ext cx="8997692" cy="4099150"/>
        </p:xfrm>
        <a:graphic>
          <a:graphicData uri="http://schemas.openxmlformats.org/drawingml/2006/table">
            <a:tbl>
              <a:tblPr/>
              <a:tblGrid>
                <a:gridCol w="1903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0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535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Screw inside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0.31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2149695001202303002967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1. Check this units speaker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test result:  18 items test speaker all PASS. </a:t>
                      </a:r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This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station maybe OP use hand take screw out machine drop inside product, OP no upside down product before final Top case housing. ( SOP define it )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V1006580 </a:t>
                      </a:r>
                      <a:r>
                        <a:rPr lang="en-US" sz="100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Lò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Thị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Dung. Line K2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Doing follow SOP ( SOP define take screw by machine, not by hand).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Request each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OP doing must have self check, re-check and final check.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Screw inside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6998" y="2591539"/>
            <a:ext cx="1755885" cy="1276268"/>
            <a:chOff x="2952750" y="1743075"/>
            <a:chExt cx="3238500" cy="16573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750" y="1743075"/>
              <a:ext cx="3238500" cy="1657350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3825766" y="2794543"/>
              <a:ext cx="515006" cy="32273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831" y="3867807"/>
            <a:ext cx="988454" cy="74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83283" y="3719755"/>
            <a:ext cx="730459" cy="10265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4406" y="3764126"/>
            <a:ext cx="1208401" cy="8479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5917" y="3760749"/>
            <a:ext cx="1658566" cy="8479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119" y="2459692"/>
            <a:ext cx="2492230" cy="6718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210" y="1329999"/>
            <a:ext cx="1299073" cy="7208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4" y="1338329"/>
            <a:ext cx="1067805" cy="720331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5869985" y="1432827"/>
            <a:ext cx="686743" cy="4588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803951" y="1426377"/>
            <a:ext cx="651174" cy="3441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791932" y="1762764"/>
            <a:ext cx="3997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OK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99813" y="1758578"/>
            <a:ext cx="42538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8605022" y="279562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4891" y="1476236"/>
            <a:ext cx="2759623" cy="13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17625</TotalTime>
  <Words>728</Words>
  <Application>Microsoft Office PowerPoint</Application>
  <PresentationFormat>On-screen Show (16:9)</PresentationFormat>
  <Paragraphs>138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標楷體</vt:lpstr>
      <vt:lpstr>新細明體</vt:lpstr>
      <vt:lpstr>宋体</vt:lpstr>
      <vt:lpstr>Arial</vt:lpstr>
      <vt:lpstr>Calibri</vt:lpstr>
      <vt:lpstr>Times New Roman</vt:lpstr>
      <vt:lpstr>Wingdings</vt:lpstr>
      <vt:lpstr>2_Office 佈景主題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2019</cp:revision>
  <dcterms:created xsi:type="dcterms:W3CDTF">2018-11-16T05:26:15Z</dcterms:created>
  <dcterms:modified xsi:type="dcterms:W3CDTF">2023-08-11T03:26:27Z</dcterms:modified>
</cp:coreProperties>
</file>